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66" r:id="rId4"/>
    <p:sldId id="267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8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8C1BC-F29E-C609-FF95-E064BDDEDD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23BE63-763B-AEE8-995F-E8AD40316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BDB52A-AC9D-2501-C776-417F4B97E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9BCB06-0C9D-D0EC-B105-9F4D6CD3A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913F8-F3FF-FE8F-9E78-137A4DD3A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779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B6C2F-3CD8-5A3A-7EF5-780C3044B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F33312-B73C-6B7F-471C-CBAB57D6D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25BE10-90D6-C685-BF1E-6CDC31065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DD860B-762D-4B65-AFAA-1BAC2C099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8351C7-54B6-4DDA-7D87-B2FEA34E3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17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B1CC0-9B42-1F3C-CCB7-73B0266F1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0A7092-7E63-D93E-1960-8A6260F49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EA1FD2-5F27-18E2-C88D-8DC79F8EF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495166-1528-BBAC-1FF3-5103EDF26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7B15A6-3C8F-7261-A80D-97AEB11DB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06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8D0E5-9C55-F9EF-9135-4CF593BFB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93761A-2E1B-AA00-8BA3-E4CF7C551C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39FA58-8910-FC1A-B3F6-70938B1E4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BC7304-6A9F-C06C-4B60-D749D8456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3E4F9C-3394-4301-7306-2185C85FA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3D51407-748C-1A96-0ECD-AD1DF841E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807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A4AE7-2E39-F534-40CF-8ED4C6A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98C4A5-9F86-BAAE-AE49-18C2A27CA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4479229-9BBB-C3DC-099B-358DD683A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F15CAB-241F-C575-312A-63351469AC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886AC1-F727-90C9-B933-5540B28A65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88F0CE-29FC-E57D-91AA-198EB1060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DE9D8A3-86AB-2E55-E60D-707682F9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AED5A66-0A0A-A7A6-6F98-525BC94C6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026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75C4D-64D2-2B15-8404-B8A39369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CEF0B8-1EC5-0883-2FE9-6170A2E10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F3F852-9F0F-08C3-2573-FA68FFC2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453D626-C38F-1CB4-B837-2DE58A210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79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533C1F5-80A6-69DA-B916-867DFF87A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64E2DA-9FAC-E885-6575-0CDC3CA35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93F13B-B488-C0AD-D3B5-006C000F6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23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5F7CD9-93AE-A310-BB90-C179C8D2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B97254-8A21-18E4-3DC2-F80A3E384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39438F-4DAD-52A9-81C1-56181E858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D1C7BF-E1FA-F4AE-B089-DA2A651F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FA4C31-D226-E120-3595-9BF5E38E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AF1238-27FB-F44D-FE28-E4F64FE3B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192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17978-DBFE-7C3F-82BB-711922115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BA76E9-1DBF-B6E0-7D28-CDAE7B4B3C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31A7E8-87D5-DA89-B607-5C40AA10C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14FE7F-97A2-5B47-7E5A-BA8C050BC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4F62BD-ABCF-D42D-2E32-17B67F93A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370D17-3F2E-2857-0B71-8023C4E7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50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ACE8DD-B03B-4ED7-FDF8-6D3587266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D2FBD2-B4C9-6C88-677C-34E832CEA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E53A82-48C5-665B-F539-BE142F51D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EAED06-CD55-B0AC-804F-0E9D48F57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B50BD4-8D73-2D44-B96E-680B41F8A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65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DCF79FA-24E7-3EF7-F998-0D0FF6AEB1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58B897F-55A3-02AF-57CF-9546FE83A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7F95A9-D9DD-3095-382A-ED47DF548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53C167-57A4-0745-AD68-DBF46464A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22E279-5132-0495-C175-08201AFD2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94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D39EC-7E61-B974-C9F9-A9B467FE7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3AFB95-87E8-48E2-543F-A9DC4650E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F74534-C07A-E1DB-4F9F-D679EE67C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9D25C-FD55-4436-9C01-8CB07A4F233A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0B1A67-A4D5-3CDE-1276-FFDB16F813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1E4BB1-6E04-6A78-8C29-5911C2B8D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26BBA-D96E-4346-9BC8-7EF05449D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439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2C7E86-4430-5842-C30B-3D33E696B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6214" y="1478813"/>
            <a:ext cx="10542925" cy="3535679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  <a:t>Приготовление </a:t>
            </a:r>
            <a:b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</a:br>
            <a: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  <a:t>горячего завтрака </a:t>
            </a:r>
            <a:b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</a:br>
            <a:r>
              <a:rPr lang="ru-RU" sz="4400" i="1" dirty="0">
                <a:solidFill>
                  <a:schemeClr val="accent2"/>
                </a:solidFill>
                <a:latin typeface="Trebuchet MS" panose="020B0603020202020204" pitchFamily="34" charset="0"/>
              </a:rPr>
              <a:t>(7-10 лет)</a:t>
            </a:r>
            <a:br>
              <a:rPr lang="ru-RU" sz="4400" i="1" dirty="0">
                <a:solidFill>
                  <a:schemeClr val="accent2"/>
                </a:solidFill>
                <a:latin typeface="Trebuchet MS" panose="020B0603020202020204" pitchFamily="34" charset="0"/>
              </a:rPr>
            </a:br>
            <a: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  <a:t>Каша (пшено, рис) молочная, </a:t>
            </a:r>
            <a:b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</a:br>
            <a: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  <a:t>с маслом сливочным.</a:t>
            </a:r>
          </a:p>
        </p:txBody>
      </p:sp>
      <p:sp>
        <p:nvSpPr>
          <p:cNvPr id="27" name="AutoShape 14">
            <a:extLst>
              <a:ext uri="{FF2B5EF4-FFF2-40B4-BE49-F238E27FC236}">
                <a16:creationId xmlns:a16="http://schemas.microsoft.com/office/drawing/2014/main" id="{6D4B9A51-0CCF-AD16-F580-815A5CCEA2D9}"/>
              </a:ext>
            </a:extLst>
          </p:cNvPr>
          <p:cNvSpPr/>
          <p:nvPr/>
        </p:nvSpPr>
        <p:spPr>
          <a:xfrm flipV="1">
            <a:off x="0" y="5621731"/>
            <a:ext cx="12192000" cy="26505"/>
          </a:xfrm>
          <a:prstGeom prst="line">
            <a:avLst/>
          </a:prstGeom>
          <a:ln w="9525" cap="flat">
            <a:solidFill>
              <a:srgbClr val="545454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0E401B-1F9A-D25F-D556-FDA305CD16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67" b="24836"/>
          <a:stretch/>
        </p:blipFill>
        <p:spPr>
          <a:xfrm>
            <a:off x="126266" y="309974"/>
            <a:ext cx="2151254" cy="11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3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F8367-100F-E118-4070-03BFD7EAC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33A1B4B-03D6-1ECF-C535-5E00619028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67" b="24836"/>
          <a:stretch/>
        </p:blipFill>
        <p:spPr>
          <a:xfrm>
            <a:off x="126266" y="309974"/>
            <a:ext cx="2151254" cy="112290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43250D6-B782-FEB8-C031-213340C4B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4412" y="393291"/>
            <a:ext cx="8221321" cy="1122900"/>
          </a:xfrm>
        </p:spPr>
        <p:txBody>
          <a:bodyPr>
            <a:normAutofit fontScale="90000"/>
          </a:bodyPr>
          <a:lstStyle/>
          <a:p>
            <a:pPr algn="l"/>
            <a:br>
              <a:rPr lang="ru-RU" dirty="0">
                <a:latin typeface="Trebuchet MS" panose="020B0603020202020204" pitchFamily="34" charset="0"/>
              </a:rPr>
            </a:br>
            <a:r>
              <a:rPr lang="ru-RU" sz="4000" i="1" dirty="0">
                <a:solidFill>
                  <a:schemeClr val="accent2"/>
                </a:solidFill>
                <a:latin typeface="Trebuchet MS" panose="020B0603020202020204" pitchFamily="34" charset="0"/>
              </a:rPr>
              <a:t>Приготовление </a:t>
            </a:r>
            <a:b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</a:br>
            <a:endParaRPr lang="ru-RU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7283F9-2A97-A617-8C90-619370D1B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98" y="1432874"/>
            <a:ext cx="3720932" cy="21085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B04E91-9991-6D2E-1A3D-783A592B22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262" y="1432874"/>
            <a:ext cx="3720932" cy="212116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10FD9E7-8858-DE88-EA22-FECC63EA4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726" y="1432874"/>
            <a:ext cx="3702401" cy="212116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B148B41-A82E-3BE3-332E-214558ADF9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99" y="3873785"/>
            <a:ext cx="3720932" cy="246938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3CD3E92-BD9F-016A-16A3-6BCD0960D2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365" y="3873785"/>
            <a:ext cx="3790829" cy="246938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94B7815-E40A-EAB8-0DFC-1A3D64BFE3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828" y="3873785"/>
            <a:ext cx="3772299" cy="242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3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BAF0C-B47D-FB06-20BF-A5FBC6696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10D1C1-DB1E-1EC6-8D70-BC0497266A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67" b="24836"/>
          <a:stretch/>
        </p:blipFill>
        <p:spPr>
          <a:xfrm>
            <a:off x="126266" y="309974"/>
            <a:ext cx="2151254" cy="112290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8AF9327-5F87-B537-3C13-B3A77E50FA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7763" y="452284"/>
            <a:ext cx="8221321" cy="1122900"/>
          </a:xfrm>
        </p:spPr>
        <p:txBody>
          <a:bodyPr>
            <a:normAutofit fontScale="90000"/>
          </a:bodyPr>
          <a:lstStyle/>
          <a:p>
            <a:pPr algn="l"/>
            <a:br>
              <a:rPr lang="ru-RU" dirty="0">
                <a:latin typeface="Trebuchet MS" panose="020B0603020202020204" pitchFamily="34" charset="0"/>
              </a:rPr>
            </a:br>
            <a:r>
              <a:rPr lang="ru-RU" sz="4000" i="1" dirty="0">
                <a:solidFill>
                  <a:schemeClr val="accent2"/>
                </a:solidFill>
                <a:latin typeface="Trebuchet MS" panose="020B0603020202020204" pitchFamily="34" charset="0"/>
              </a:rPr>
              <a:t>Приготовление</a:t>
            </a:r>
            <a:b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</a:br>
            <a:endParaRPr lang="ru-RU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AF289E-31B6-987D-602B-CE5F7C67C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87" y="1432874"/>
            <a:ext cx="3966593" cy="23695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BD4089-1EF1-5E00-1B31-D27613F53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652" y="1432875"/>
            <a:ext cx="3661793" cy="23695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0D1C937-1C5A-18CA-BD92-CAD090F9E3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17" y="1432874"/>
            <a:ext cx="3817117" cy="236957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CAA6E6D-3C90-866C-3326-1FC5BFFB48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88" y="3965035"/>
            <a:ext cx="3977850" cy="226861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C153BC3-4073-DA0F-3415-6E69CBC47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653" y="3965035"/>
            <a:ext cx="3661792" cy="226861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EFF8181-CD9C-05CC-D6C2-8CB05650BD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17" y="3965036"/>
            <a:ext cx="3807260" cy="226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8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18832-B629-84C9-0E60-96146658B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527C9A-26B6-32C8-2306-C4487B31B1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67" b="24836"/>
          <a:stretch/>
        </p:blipFill>
        <p:spPr>
          <a:xfrm>
            <a:off x="126266" y="309974"/>
            <a:ext cx="2151254" cy="112290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E9DDC7E-7A5E-C597-21CF-2F32CFC69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44413" y="309974"/>
            <a:ext cx="8221321" cy="1122900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i="1" dirty="0">
                <a:solidFill>
                  <a:schemeClr val="accent2"/>
                </a:solidFill>
                <a:latin typeface="Trebuchet MS" panose="020B0603020202020204" pitchFamily="34" charset="0"/>
              </a:rPr>
              <a:t>Приятного аппетита</a:t>
            </a:r>
            <a:br>
              <a:rPr lang="ru-RU" i="1" dirty="0">
                <a:solidFill>
                  <a:schemeClr val="accent2"/>
                </a:solidFill>
                <a:latin typeface="Trebuchet MS" panose="020B0603020202020204" pitchFamily="34" charset="0"/>
              </a:rPr>
            </a:br>
            <a:endParaRPr lang="ru-RU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60861D-BA27-E011-D0BC-F3620ECE6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15" y="1592826"/>
            <a:ext cx="7997964" cy="453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1830</TotalTime>
  <Words>32</Words>
  <Application>Microsoft Office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Trebuchet MS</vt:lpstr>
      <vt:lpstr>Тема Office</vt:lpstr>
      <vt:lpstr>Приготовление  горячего завтрака  (7-10 лет) Каша (пшено, рис) молочная,  с маслом сливочным.</vt:lpstr>
      <vt:lpstr> Приготовление  </vt:lpstr>
      <vt:lpstr> Приготовление </vt:lpstr>
      <vt:lpstr>Приятного аппетита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Петунина Светлана Сергеевна</dc:creator>
  <cp:lastModifiedBy>Емельянова Евгения Евгеньевна</cp:lastModifiedBy>
  <cp:revision>18</cp:revision>
  <dcterms:created xsi:type="dcterms:W3CDTF">2026-01-27T20:03:59Z</dcterms:created>
  <dcterms:modified xsi:type="dcterms:W3CDTF">2026-09-30T09:36:37Z</dcterms:modified>
</cp:coreProperties>
</file>